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659" autoAdjust="0"/>
  </p:normalViewPr>
  <p:slideViewPr>
    <p:cSldViewPr snapToGrid="0">
      <p:cViewPr varScale="1">
        <p:scale>
          <a:sx n="94" d="100"/>
          <a:sy n="94" d="100"/>
        </p:scale>
        <p:origin x="20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D63D4-0489-4036-BD30-B293051B98F8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5ABC1-ED04-4BCC-9816-D2517C335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4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5ABC1-ED04-4BCC-9816-D2517C3354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55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82A317-3715-4AB5-AA0E-284DED44E1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6846"/>
            <a:ext cx="9144000" cy="107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3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mailto:Florence.Li@abhms.or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9111198-39F4-4674-90C9-B890C0CA6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3" y="2530521"/>
            <a:ext cx="4672361" cy="25697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7284497-17C5-46E5-9BF3-4C8B43D9A0F8}"/>
              </a:ext>
            </a:extLst>
          </p:cNvPr>
          <p:cNvSpPr/>
          <p:nvPr/>
        </p:nvSpPr>
        <p:spPr>
          <a:xfrm>
            <a:off x="0" y="197629"/>
            <a:ext cx="9143999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Intercultural Ministries invites you to</a:t>
            </a:r>
          </a:p>
          <a:p>
            <a:pPr algn="ctr">
              <a:lnSpc>
                <a:spcPct val="107000"/>
              </a:lnSpc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2018 Intercultural </a:t>
            </a:r>
          </a:p>
        </p:txBody>
      </p:sp>
      <p:pic>
        <p:nvPicPr>
          <p:cNvPr id="2050" name="Picture 2" descr="http://www.abwomensministries.org/image.aspx?imageId=252">
            <a:extLst>
              <a:ext uri="{FF2B5EF4-FFF2-40B4-BE49-F238E27FC236}">
                <a16:creationId xmlns:a16="http://schemas.microsoft.com/office/drawing/2014/main" id="{0B4150E3-525C-4840-BB39-ADE64009C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014" y="2581170"/>
            <a:ext cx="996168" cy="133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C7B6B45D-E342-4627-9B1C-C4C1997A0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182" y="2819332"/>
            <a:ext cx="377584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Guest Leader</a:t>
            </a: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Rev. Dr. Zina Jacque, Pastor,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Church of Barrington, IL</a:t>
            </a: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CE8F3AB-C530-4BF8-BBD5-E9EAC36FE5C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015539" y="3949734"/>
            <a:ext cx="448543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808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Music Coordinator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Hornrette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Washington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47A002-68CF-4879-BAA7-7EA4C364D1A1}"/>
              </a:ext>
            </a:extLst>
          </p:cNvPr>
          <p:cNvSpPr/>
          <p:nvPr/>
        </p:nvSpPr>
        <p:spPr>
          <a:xfrm>
            <a:off x="1" y="5153917"/>
            <a:ext cx="91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Florence.Li@abhms.org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610-768-2468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ctr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 collaboration with American Baptist Women’s Ministries and Women-in-Ministry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CF3D8A-7011-4EBF-9116-1ECC770FB145}"/>
              </a:ext>
            </a:extLst>
          </p:cNvPr>
          <p:cNvSpPr/>
          <p:nvPr/>
        </p:nvSpPr>
        <p:spPr>
          <a:xfrm>
            <a:off x="0" y="106623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Ethnic Women Conference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150284-A45B-46DF-818F-F76854DD46AA}"/>
              </a:ext>
            </a:extLst>
          </p:cNvPr>
          <p:cNvSpPr/>
          <p:nvPr/>
        </p:nvSpPr>
        <p:spPr>
          <a:xfrm>
            <a:off x="0" y="174954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July 18-21, 2018</a:t>
            </a:r>
            <a:r>
              <a:rPr lang="en-US" sz="36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  </a:t>
            </a:r>
            <a:r>
              <a:rPr lang="en-US" sz="4000" baseline="30000" dirty="0">
                <a:solidFill>
                  <a:schemeClr val="bg1">
                    <a:lumMod val="65000"/>
                  </a:schemeClr>
                </a:solidFill>
                <a:latin typeface="Georgia" panose="02040502050405020303" pitchFamily="18" charset="0"/>
              </a:rPr>
              <a:t>|</a:t>
            </a:r>
            <a:r>
              <a:rPr lang="en-US" sz="36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  </a:t>
            </a:r>
            <a:r>
              <a:rPr lang="en-US" sz="3600" b="1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Judson University</a:t>
            </a:r>
          </a:p>
          <a:p>
            <a:pPr algn="ctr"/>
            <a:r>
              <a:rPr lang="en-US" sz="3200" baseline="30000" dirty="0">
                <a:solidFill>
                  <a:srgbClr val="000000"/>
                </a:solidFill>
                <a:latin typeface="Georgia" panose="02040502050405020303" pitchFamily="18" charset="0"/>
              </a:rPr>
              <a:t>1151 N. State Street, Elgin, IL</a:t>
            </a:r>
          </a:p>
        </p:txBody>
      </p:sp>
      <p:pic>
        <p:nvPicPr>
          <p:cNvPr id="2049" name="Picture 3" descr="http://www.abwomensministries.org/image.aspx?imageId=253">
            <a:extLst>
              <a:ext uri="{FF2B5EF4-FFF2-40B4-BE49-F238E27FC236}">
                <a16:creationId xmlns:a16="http://schemas.microsoft.com/office/drawing/2014/main" id="{9C882A32-E7CC-4776-A94C-7CEAFDBCE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27" y="3719220"/>
            <a:ext cx="1008443" cy="134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94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Intercultural Ethnic Women Conference Flyer.potx" id="{51F7140D-B8B7-4FE2-81EF-F13226AD749E}" vid="{478F5930-C38C-43A5-89A6-0331643589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BC4B088ACFCD429F98E94CB3767F13" ma:contentTypeVersion="2" ma:contentTypeDescription="Create a new document." ma:contentTypeScope="" ma:versionID="850e65d2b5e8845903f2b3ec2b16cd73">
  <xsd:schema xmlns:xsd="http://www.w3.org/2001/XMLSchema" xmlns:xs="http://www.w3.org/2001/XMLSchema" xmlns:p="http://schemas.microsoft.com/office/2006/metadata/properties" xmlns:ns1="http://schemas.microsoft.com/sharepoint/v3" xmlns:ns2="91a6b56c-938c-42bd-bf79-7f4b83d9300a" targetNamespace="http://schemas.microsoft.com/office/2006/metadata/properties" ma:root="true" ma:fieldsID="419e2033367a98e15cd9d4e03b1794db" ns1:_="" ns2:_="">
    <xsd:import namespace="http://schemas.microsoft.com/sharepoint/v3"/>
    <xsd:import namespace="91a6b56c-938c-42bd-bf79-7f4b83d930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1" nillable="true" ma:displayName="Rating (0-5)" ma:decimals="2" ma:description="Average value of all the ratings that have been submitted" ma:indexed="true" ma:internalName="AverageRating" ma:readOnly="true">
      <xsd:simpleType>
        <xsd:restriction base="dms:Number"/>
      </xsd:simpleType>
    </xsd:element>
    <xsd:element name="RatingCount" ma:index="12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6b56c-938c-42bd-bf79-7f4b83d930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1a6b56c-938c-42bd-bf79-7f4b83d9300a">AYJEKNDNKXHM-171-169</_dlc_DocId>
    <_dlc_DocIdUrl xmlns="91a6b56c-938c-42bd-bf79-7f4b83d9300a">
      <Url>https://abcportal.abc-usa.org/sites/abhms/abhms-allcompanydocs/_layouts/DocIdRedir.aspx?ID=AYJEKNDNKXHM-171-169</Url>
      <Description>AYJEKNDNKXHM-171-169</Description>
    </_dlc_DocIdUrl>
    <AverageRating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1FCCE4C-D7BF-4678-AE98-4A71DE4573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1a6b56c-938c-42bd-bf79-7f4b83d930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4BACBF-F184-4C9F-847C-F5F880D62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E877BC-BED6-47B5-8922-4A120DFFF49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4ED1478-6C30-4729-9FA2-3F4E572BD03C}">
  <ds:schemaRefs>
    <ds:schemaRef ds:uri="http://purl.org/dc/terms/"/>
    <ds:schemaRef ds:uri="http://schemas.microsoft.com/office/2006/documentManagement/types"/>
    <ds:schemaRef ds:uri="http://purl.org/dc/dcmitype/"/>
    <ds:schemaRef ds:uri="91a6b56c-938c-42bd-bf79-7f4b83d9300a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54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Ellison, Danny</dc:creator>
  <cp:lastModifiedBy>Ellison, Danny</cp:lastModifiedBy>
  <cp:revision>15</cp:revision>
  <dcterms:created xsi:type="dcterms:W3CDTF">2018-03-23T18:25:57Z</dcterms:created>
  <dcterms:modified xsi:type="dcterms:W3CDTF">2018-05-04T18:02:12Z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0x010100B6BC4B088ACFCD429F98E94CB3767F13</vt:lpwstr>
  </property>
  <property fmtid="{D5CDD505-2E9C-101B-9397-08002B2CF9AE}" pid="3" name="_dlc_DocIdItemGuid">
    <vt:lpwstr>1ac9dad4-b6cc-4507-a271-77afb1a968c4</vt:lpwstr>
  </property>
</Properties>
</file>